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  <p:sldMasterId id="2147484290" r:id="rId2"/>
  </p:sld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朝香 弘一(fs112015ec)" initials="朝香" lastIdx="1" clrIdx="0">
    <p:extLst>
      <p:ext uri="{19B8F6BF-5375-455C-9EA6-DF929625EA0E}">
        <p15:presenceInfo xmlns:p15="http://schemas.microsoft.com/office/powerpoint/2012/main" userId="朝香 弘一(fs112015ec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EF3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253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881" indent="0" algn="ctr">
              <a:buNone/>
              <a:defRPr sz="1181"/>
            </a:lvl2pPr>
            <a:lvl3pPr marL="385763" indent="0" algn="ctr">
              <a:buNone/>
              <a:defRPr sz="1013"/>
            </a:lvl3pPr>
            <a:lvl4pPr marL="578644" indent="0" algn="ctr">
              <a:buNone/>
              <a:defRPr sz="844"/>
            </a:lvl4pPr>
            <a:lvl5pPr marL="771525" indent="0" algn="ctr">
              <a:buNone/>
              <a:defRPr sz="844"/>
            </a:lvl5pPr>
            <a:lvl6pPr marL="964406" indent="0" algn="ctr">
              <a:buNone/>
              <a:defRPr sz="844"/>
            </a:lvl6pPr>
            <a:lvl7pPr marL="1157288" indent="0" algn="ctr">
              <a:buNone/>
              <a:defRPr sz="844"/>
            </a:lvl7pPr>
            <a:lvl8pPr marL="1350169" indent="0" algn="ctr">
              <a:buNone/>
              <a:defRPr sz="844"/>
            </a:lvl8pPr>
            <a:lvl9pPr marL="1543050" indent="0" algn="ctr">
              <a:buNone/>
              <a:defRPr sz="84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25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3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2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3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31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6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0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15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81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55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570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74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94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69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041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146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88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73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555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13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12424"/>
            <a:ext cx="7886700" cy="2851208"/>
          </a:xfrm>
        </p:spPr>
        <p:txBody>
          <a:bodyPr anchor="b">
            <a:normAutofit/>
          </a:bodyPr>
          <a:lstStyle>
            <a:lvl1pPr>
              <a:defRPr sz="2531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48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1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681850"/>
            <a:ext cx="386715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2507551"/>
            <a:ext cx="386715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852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6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457201"/>
            <a:ext cx="2948940" cy="1600197"/>
          </a:xfrm>
        </p:spPr>
        <p:txBody>
          <a:bodyPr anchor="b">
            <a:normAutofit/>
          </a:bodyPr>
          <a:lstStyle>
            <a:lvl1pPr>
              <a:defRPr sz="135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990600"/>
            <a:ext cx="4629151" cy="4876800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75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87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457200"/>
            <a:ext cx="2948940" cy="1600200"/>
          </a:xfrm>
        </p:spPr>
        <p:txBody>
          <a:bodyPr anchor="b">
            <a:normAutofit/>
          </a:bodyPr>
          <a:lstStyle>
            <a:lvl1pPr>
              <a:defRPr sz="135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990600"/>
            <a:ext cx="4629151" cy="4876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75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6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11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kumimoji="1"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Wingdings 2" pitchFamily="18" charset="2"/>
        <a:buChar char=""/>
        <a:defRPr kumimoji="1"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Wingdings 2" pitchFamily="18" charset="2"/>
        <a:buChar char=""/>
        <a:defRPr kumimoji="1"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Wingdings 2" pitchFamily="18" charset="2"/>
        <a:buChar char="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Wingdings 2" pitchFamily="18" charset="2"/>
        <a:buChar char="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Wingdings 2" pitchFamily="18" charset="2"/>
        <a:buChar char="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Wingdings 2" pitchFamily="18" charset="2"/>
        <a:buChar char="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Wingdings 2" pitchFamily="18" charset="2"/>
        <a:buChar char="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Wingdings 2" pitchFamily="18" charset="2"/>
        <a:buChar char=""/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kumimoji="1"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B1FF-34B9-4C09-96E9-A34DE2FC1B9B}" type="datetimeFigureOut">
              <a:rPr kumimoji="1" lang="ja-JP" altLang="en-US" smtClean="0"/>
              <a:t>2022/6/15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D5908E-995A-4125-97D6-A5823D722A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8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18" Type="http://schemas.openxmlformats.org/officeDocument/2006/relationships/image" Target="../media/image15.jp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jp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bg1"/>
            </a:gs>
            <a:gs pos="77000">
              <a:schemeClr val="accent1">
                <a:lumMod val="20000"/>
                <a:lumOff val="80000"/>
              </a:schemeClr>
            </a:gs>
            <a:gs pos="500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20000"/>
                <a:lumOff val="80000"/>
              </a:schemeClr>
            </a:gs>
            <a:gs pos="9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315367" y="77500"/>
            <a:ext cx="65444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900" b="1" dirty="0">
                <a:solidFill>
                  <a:srgbClr val="0070C0"/>
                </a:solidFill>
                <a:latin typeface="Trebuchet MS" panose="020B0603020202020204" pitchFamily="34" charset="0"/>
              </a:rPr>
              <a:t>Online Language Exchange Session with</a:t>
            </a:r>
            <a:r>
              <a:rPr lang="ja-JP" altLang="en-US" sz="29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altLang="ja-JP" sz="2900" b="1" dirty="0">
                <a:solidFill>
                  <a:srgbClr val="0070C0"/>
                </a:solidFill>
                <a:latin typeface="Trebuchet MS" panose="020B0603020202020204" pitchFamily="34" charset="0"/>
              </a:rPr>
              <a:t>Kanagawa Univ. Students</a:t>
            </a:r>
            <a:endParaRPr kumimoji="1" lang="ja-JP" altLang="en-US" sz="29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31353" y="3020820"/>
            <a:ext cx="319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5EA4"/>
                </a:solidFill>
                <a:latin typeface="Berlin Sans FB" panose="020E0602020502020306" pitchFamily="34" charset="0"/>
              </a:rPr>
              <a:t>Let’s talk and enjoy cross-cultural communication with students</a:t>
            </a:r>
            <a:r>
              <a:rPr lang="ja-JP" altLang="en-US" dirty="0">
                <a:solidFill>
                  <a:srgbClr val="005EA4"/>
                </a:solidFill>
                <a:latin typeface="Berlin Sans FB" panose="020E0602020502020306" pitchFamily="34" charset="0"/>
              </a:rPr>
              <a:t> </a:t>
            </a:r>
            <a:r>
              <a:rPr lang="en-US" altLang="ja-JP" dirty="0">
                <a:solidFill>
                  <a:srgbClr val="005EA4"/>
                </a:solidFill>
                <a:latin typeface="Berlin Sans FB" panose="020E0602020502020306" pitchFamily="34" charset="0"/>
              </a:rPr>
              <a:t>in JAPAN!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46" y="2219122"/>
            <a:ext cx="432000" cy="432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4" y="2622677"/>
            <a:ext cx="432000" cy="432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4" y="2222879"/>
            <a:ext cx="432000" cy="432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46" y="2616747"/>
            <a:ext cx="432000" cy="432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499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09" y="5633160"/>
            <a:ext cx="632720" cy="63272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93" y="2222879"/>
            <a:ext cx="432000" cy="432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93" y="2617937"/>
            <a:ext cx="432000" cy="432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123040" y="3873771"/>
            <a:ext cx="379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皆さんの参加をお待ちしてます！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3746" y="962766"/>
            <a:ext cx="7504980" cy="96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25" dirty="0">
                <a:latin typeface="Berlin Sans FB" panose="020E0602020502020306" pitchFamily="34" charset="0"/>
              </a:rPr>
              <a:t>The purpose of this Language Exchange Session is to provide an opportunity for students to improve their language skills, cross-cultural communication, </a:t>
            </a:r>
          </a:p>
          <a:p>
            <a:r>
              <a:rPr lang="en-US" altLang="ja-JP" sz="1425" dirty="0">
                <a:latin typeface="Berlin Sans FB" panose="020E0602020502020306" pitchFamily="34" charset="0"/>
              </a:rPr>
              <a:t>and to meet new “friends” from another country even under the situation caused by COVID-19.</a:t>
            </a:r>
            <a:endParaRPr lang="en-US" altLang="ja-JP" sz="1400" dirty="0">
              <a:solidFill>
                <a:srgbClr val="FFC000"/>
              </a:solidFill>
              <a:latin typeface="Berlin Sans FB" panose="020E0602020502020306" pitchFamily="34" charset="0"/>
            </a:endParaRPr>
          </a:p>
          <a:p>
            <a:r>
              <a:rPr lang="ja-JP" altLang="en-US" sz="1400" dirty="0">
                <a:solidFill>
                  <a:srgbClr val="FFC000"/>
                </a:solidFill>
                <a:latin typeface="Berlin Sans FB" panose="020E0602020502020306" pitchFamily="34" charset="0"/>
              </a:rPr>
              <a:t>＊</a:t>
            </a:r>
            <a:r>
              <a:rPr lang="en-US" altLang="ja-JP" sz="1400" dirty="0">
                <a:solidFill>
                  <a:srgbClr val="FFC000"/>
                </a:solidFill>
                <a:latin typeface="Berlin Sans FB" panose="020E0602020502020306" pitchFamily="34" charset="0"/>
              </a:rPr>
              <a:t>It will be held online by using Zoom.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" y="6323041"/>
            <a:ext cx="2937446" cy="40604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749FA6-0BBD-F04E-9AA2-3C8066402380}"/>
              </a:ext>
            </a:extLst>
          </p:cNvPr>
          <p:cNvSpPr txBox="1"/>
          <p:nvPr/>
        </p:nvSpPr>
        <p:spPr>
          <a:xfrm>
            <a:off x="507261" y="5633160"/>
            <a:ext cx="17329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75" b="1" dirty="0"/>
              <a:t>Check the previous </a:t>
            </a:r>
          </a:p>
          <a:p>
            <a:r>
              <a:rPr kumimoji="1" lang="en-US" altLang="ja-JP" sz="1275" b="1" dirty="0"/>
              <a:t>session’s report.</a:t>
            </a:r>
            <a:r>
              <a:rPr kumimoji="1" lang="ja-JP" altLang="en-US" sz="1275" b="1" dirty="0"/>
              <a:t> </a:t>
            </a:r>
            <a:r>
              <a:rPr kumimoji="1" lang="ja-JP" altLang="en-US" sz="1875" b="1" dirty="0"/>
              <a:t>👉</a:t>
            </a:r>
            <a:endParaRPr kumimoji="1" lang="en-US" altLang="ja-JP" sz="1875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68" y="5624400"/>
            <a:ext cx="644774" cy="6447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14" y="5002358"/>
            <a:ext cx="1542800" cy="154280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4749FA6-0BBD-F04E-9AA2-3C8066402380}"/>
              </a:ext>
            </a:extLst>
          </p:cNvPr>
          <p:cNvSpPr txBox="1"/>
          <p:nvPr/>
        </p:nvSpPr>
        <p:spPr>
          <a:xfrm>
            <a:off x="7570344" y="4133885"/>
            <a:ext cx="175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Please apply from this QR code</a:t>
            </a:r>
            <a:r>
              <a:rPr kumimoji="1" lang="ja-JP" altLang="en-US" sz="1600" b="1" dirty="0"/>
              <a:t> </a:t>
            </a:r>
            <a:r>
              <a:rPr kumimoji="1" lang="en-US" altLang="ja-JP" sz="1600" b="1" dirty="0"/>
              <a:t>below!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89506" y="4565396"/>
            <a:ext cx="453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4749FA6-0BBD-F04E-9AA2-3C8066402380}"/>
              </a:ext>
            </a:extLst>
          </p:cNvPr>
          <p:cNvSpPr txBox="1"/>
          <p:nvPr/>
        </p:nvSpPr>
        <p:spPr>
          <a:xfrm>
            <a:off x="3501923" y="6423476"/>
            <a:ext cx="4068421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75" b="1" dirty="0"/>
              <a:t>お問合せ</a:t>
            </a:r>
            <a:r>
              <a:rPr kumimoji="1" lang="en-US" altLang="ja-JP" sz="1275" b="1" dirty="0"/>
              <a:t>(Contact):intl-dispatch@kanagawa-u.ac.jp 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26216" y="1799149"/>
            <a:ext cx="273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b="1" dirty="0">
                <a:solidFill>
                  <a:srgbClr val="FFC000"/>
                </a:solidFill>
                <a:latin typeface="Berlin Sans FB Demi" panose="020E0802020502020306" pitchFamily="34" charset="0"/>
                <a:ea typeface="BIZ UDPゴシック" panose="020B0400000000000000" pitchFamily="50" charset="-128"/>
              </a:rPr>
              <a:t>Free of Charge!!!</a:t>
            </a:r>
            <a:endParaRPr kumimoji="1" lang="ja-JP" altLang="en-US" sz="2300" b="1" dirty="0">
              <a:solidFill>
                <a:srgbClr val="FFC000"/>
              </a:solidFill>
              <a:latin typeface="Berlin Sans FB Demi" panose="020E0802020502020306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" y="1982282"/>
            <a:ext cx="4609336" cy="36066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FACCB8-DDD2-204E-99BF-E9597F3CDC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1121" r="2" b="2"/>
          <a:stretch/>
        </p:blipFill>
        <p:spPr>
          <a:xfrm rot="21209083">
            <a:off x="4426414" y="4551484"/>
            <a:ext cx="2408309" cy="1485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テキスト ボックス 29"/>
          <p:cNvSpPr txBox="1"/>
          <p:nvPr/>
        </p:nvSpPr>
        <p:spPr>
          <a:xfrm>
            <a:off x="650929" y="2227435"/>
            <a:ext cx="4130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00" b="1" i="1" dirty="0">
                <a:latin typeface="Trebuchet MS" panose="020B0603020202020204" pitchFamily="34" charset="0"/>
              </a:rPr>
              <a:t>Event Schedule (July 14th)  </a:t>
            </a:r>
            <a:endParaRPr kumimoji="1" lang="en-US" altLang="ja-JP" sz="1700" dirty="0">
              <a:latin typeface="Trebuchet MS" panose="020B0603020202020204" pitchFamily="34" charset="0"/>
            </a:endParaRPr>
          </a:p>
          <a:p>
            <a:r>
              <a:rPr lang="en-US" altLang="ja-JP" sz="1400" dirty="0">
                <a:solidFill>
                  <a:schemeClr val="accent4"/>
                </a:solidFill>
              </a:rPr>
              <a:t>PM 06:00 -06:20</a:t>
            </a:r>
          </a:p>
          <a:p>
            <a:r>
              <a:rPr lang="en-US" altLang="ja-JP" sz="1400" b="1" dirty="0"/>
              <a:t>Welcome &amp; Opening</a:t>
            </a:r>
            <a:endParaRPr lang="en-US" altLang="ja-JP" sz="1400" dirty="0"/>
          </a:p>
          <a:p>
            <a:r>
              <a:rPr lang="en-US" altLang="ja-JP" sz="1400" b="1" dirty="0"/>
              <a:t>Mini Presentations Given by Students from Kanagawa University</a:t>
            </a:r>
            <a:endParaRPr lang="en-US" altLang="ja-JP" sz="1400" dirty="0"/>
          </a:p>
          <a:p>
            <a:r>
              <a:rPr lang="en-US" altLang="ja-JP" sz="1400" dirty="0">
                <a:solidFill>
                  <a:schemeClr val="accent4"/>
                </a:solidFill>
              </a:rPr>
              <a:t>PM06:20 -06:50 </a:t>
            </a:r>
          </a:p>
          <a:p>
            <a:r>
              <a:rPr lang="en-US" altLang="ja-JP" sz="1400" b="1" dirty="0"/>
              <a:t>Group Talks in Breakout Rooms</a:t>
            </a:r>
            <a:endParaRPr lang="en-US" altLang="ja-JP" sz="1400" dirty="0"/>
          </a:p>
          <a:p>
            <a:r>
              <a:rPr lang="en-US" altLang="ja-JP" sz="1400" dirty="0">
                <a:solidFill>
                  <a:schemeClr val="accent4"/>
                </a:solidFill>
              </a:rPr>
              <a:t>PM 06:50 -06:55</a:t>
            </a:r>
          </a:p>
          <a:p>
            <a:r>
              <a:rPr lang="en-US" altLang="ja-JP" sz="1400" b="1" dirty="0"/>
              <a:t>Break</a:t>
            </a:r>
            <a:endParaRPr lang="en-US" altLang="ja-JP" sz="1400" dirty="0"/>
          </a:p>
          <a:p>
            <a:r>
              <a:rPr lang="en-US" altLang="ja-JP" sz="1400" dirty="0">
                <a:solidFill>
                  <a:schemeClr val="accent4"/>
                </a:solidFill>
              </a:rPr>
              <a:t>PM 06:55 -07:25 </a:t>
            </a:r>
          </a:p>
          <a:p>
            <a:r>
              <a:rPr lang="en-US" altLang="ja-JP" sz="1400" b="1" dirty="0"/>
              <a:t>Group Talks in Breakout Rooms (Different Groups)</a:t>
            </a:r>
            <a:endParaRPr lang="en-US" altLang="ja-JP" sz="1400" dirty="0"/>
          </a:p>
          <a:p>
            <a:r>
              <a:rPr lang="en-US" altLang="ja-JP" sz="1400" dirty="0">
                <a:solidFill>
                  <a:schemeClr val="accent4"/>
                </a:solidFill>
              </a:rPr>
              <a:t>PM 07:25 -07:30</a:t>
            </a:r>
          </a:p>
          <a:p>
            <a:r>
              <a:rPr lang="en-US" altLang="ja-JP" sz="1400" b="1" dirty="0"/>
              <a:t>Questionnaire, Group Photo and Closing</a:t>
            </a:r>
            <a:r>
              <a:rPr lang="en-US" altLang="ja-JP" sz="1400" dirty="0">
                <a:latin typeface="Trebuchet MS" panose="020B0603020202020204" pitchFamily="34" charset="0"/>
              </a:rPr>
              <a:t>!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37" y="5588919"/>
            <a:ext cx="826001" cy="68594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09" y="2651121"/>
            <a:ext cx="436776" cy="409477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86" y="2219122"/>
            <a:ext cx="387242" cy="361426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76" y="2225882"/>
            <a:ext cx="411031" cy="401383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51" y="2625043"/>
            <a:ext cx="495288" cy="5368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886" y="2225811"/>
            <a:ext cx="435436" cy="4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7613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ファセット">
  <a:themeElements>
    <a:clrScheme name="ユーザー定義 5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002060"/>
      </a:hlink>
      <a:folHlink>
        <a:srgbClr val="F77F90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167</Words>
  <Application>Microsoft Macintosh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UD デジタル 教科書体 N-R</vt:lpstr>
      <vt:lpstr>Arial</vt:lpstr>
      <vt:lpstr>Berlin Sans FB</vt:lpstr>
      <vt:lpstr>Berlin Sans FB Demi</vt:lpstr>
      <vt:lpstr>Calibri</vt:lpstr>
      <vt:lpstr>Calibri Light</vt:lpstr>
      <vt:lpstr>Trebuchet MS</vt:lpstr>
      <vt:lpstr>Wingdings 2</vt:lpstr>
      <vt:lpstr>Wingdings 3</vt:lpstr>
      <vt:lpstr>HDOfficeLightV0</vt:lpstr>
      <vt:lpstr>ファセット</vt:lpstr>
      <vt:lpstr>PowerPoint プレゼンテーション</vt:lpstr>
    </vt:vector>
  </TitlesOfParts>
  <Company>情報システム推進部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冨塚 直美(es181354nl)</dc:creator>
  <cp:lastModifiedBy>朝香 弘一(fs112015ec)</cp:lastModifiedBy>
  <cp:revision>65</cp:revision>
  <dcterms:created xsi:type="dcterms:W3CDTF">2021-11-08T03:40:46Z</dcterms:created>
  <dcterms:modified xsi:type="dcterms:W3CDTF">2022-06-15T04:25:35Z</dcterms:modified>
</cp:coreProperties>
</file>